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sLO+1yvci1ctQiB9Y5yeo5lcP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rog.org/privacy-polic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unifrog.org/terms-of-service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Unifrog’s privacy policy can be found here: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https://www.unifrog.org/privacy-policy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Service terms can be found here: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https://www.unifrog.org/terms-of-service</a:t>
            </a:r>
            <a:endParaRPr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hyperlink" Target="http://www.unifrog.org/student" TargetMode="Externa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1440191" y="3155576"/>
            <a:ext cx="892884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Introduction to Unifrog: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Parents Evening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8588200" y="3621763"/>
            <a:ext cx="19722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536566"/>
            <a:ext cx="5934635" cy="489112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0"/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Parents &amp; guardians, get signed up!</a:t>
            </a:r>
            <a:endParaRPr/>
          </a:p>
        </p:txBody>
      </p:sp>
      <p:sp>
        <p:nvSpPr>
          <p:cNvPr id="182" name="Google Shape;182;p10"/>
          <p:cNvSpPr txBox="1"/>
          <p:nvPr/>
        </p:nvSpPr>
        <p:spPr>
          <a:xfrm>
            <a:off x="6096000" y="1873154"/>
            <a:ext cx="582705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 to </a:t>
            </a:r>
            <a:r>
              <a:rPr lang="en-GB" sz="24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www.unifrog.org/student</a:t>
            </a:r>
            <a:r>
              <a:rPr lang="en-GB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click ‘Sign in for the first time’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You’ll be asked for some details and a form code. This is what you need:</a:t>
            </a:r>
            <a:endParaRPr/>
          </a:p>
        </p:txBody>
      </p:sp>
      <p:pic>
        <p:nvPicPr>
          <p:cNvPr id="183" name="Google Shape;18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51121" y="2342439"/>
            <a:ext cx="1859246" cy="330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0"/>
          <p:cNvSpPr/>
          <p:nvPr/>
        </p:nvSpPr>
        <p:spPr>
          <a:xfrm>
            <a:off x="2114621" y="5029200"/>
            <a:ext cx="1403279" cy="406400"/>
          </a:xfrm>
          <a:prstGeom prst="rect">
            <a:avLst/>
          </a:prstGeom>
          <a:noFill/>
          <a:ln w="57150" cap="flat" cmpd="sng">
            <a:solidFill>
              <a:srgbClr val="4BC7C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0"/>
          <p:cNvSpPr txBox="1"/>
          <p:nvPr/>
        </p:nvSpPr>
        <p:spPr>
          <a:xfrm>
            <a:off x="6096000" y="3926697"/>
            <a:ext cx="58270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 b="1">
                <a:solidFill>
                  <a:srgbClr val="222222"/>
                </a:solidFill>
                <a:highlight>
                  <a:srgbClr val="FFFFFF"/>
                </a:highlight>
              </a:rPr>
              <a:t>KTRNParents</a:t>
            </a:r>
            <a:endParaRPr sz="25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10"/>
          <p:cNvSpPr txBox="1"/>
          <p:nvPr/>
        </p:nvSpPr>
        <p:spPr>
          <a:xfrm>
            <a:off x="6096000" y="4835435"/>
            <a:ext cx="582705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After signing up, log into Unifrog using your email address and password via the student sign-in page!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What is Unifrog?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179293" y="1626931"/>
            <a:ext cx="11743765" cy="391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Unifrog believe that destinations - where students end up after school - is even more important than their academic performance. They partner with schools to support students to progress into the best opportunity for them.</a:t>
            </a:r>
            <a:endParaRPr/>
          </a:p>
          <a:p>
            <a:pPr marL="342900" marR="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Unifrog do this by providing a one-stop-shop where students can explore their interests, then find and successfully apply for their best next-step after school.</a:t>
            </a:r>
            <a:endParaRPr/>
          </a:p>
          <a:p>
            <a:pPr marL="342900" marR="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779479" y="504454"/>
            <a:ext cx="3457749" cy="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9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3"/>
          <p:cNvGrpSpPr/>
          <p:nvPr/>
        </p:nvGrpSpPr>
        <p:grpSpPr>
          <a:xfrm>
            <a:off x="2609095" y="1756201"/>
            <a:ext cx="2476414" cy="3747341"/>
            <a:chOff x="7226691" y="1262661"/>
            <a:chExt cx="2504586" cy="3893922"/>
          </a:xfrm>
        </p:grpSpPr>
        <p:sp>
          <p:nvSpPr>
            <p:cNvPr id="103" name="Google Shape;103;p3"/>
            <p:cNvSpPr txBox="1"/>
            <p:nvPr/>
          </p:nvSpPr>
          <p:spPr>
            <a:xfrm>
              <a:off x="7471463" y="4804785"/>
              <a:ext cx="2015045" cy="351798"/>
            </a:xfrm>
            <a:prstGeom prst="rect">
              <a:avLst/>
            </a:prstGeom>
            <a:solidFill>
              <a:srgbClr val="F905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Canadian universities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 txBox="1"/>
            <p:nvPr/>
          </p:nvSpPr>
          <p:spPr>
            <a:xfrm>
              <a:off x="7464601" y="4341526"/>
              <a:ext cx="2015046" cy="351797"/>
            </a:xfrm>
            <a:prstGeom prst="rect">
              <a:avLst/>
            </a:prstGeom>
            <a:solidFill>
              <a:srgbClr val="FF79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College/ Sixth Form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7464602" y="3399091"/>
              <a:ext cx="2015045" cy="347532"/>
            </a:xfrm>
            <a:prstGeom prst="rect">
              <a:avLst/>
            </a:prstGeom>
            <a:solidFill>
              <a:srgbClr val="007E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Oxbridge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7464601" y="3863508"/>
              <a:ext cx="2015046" cy="347532"/>
            </a:xfrm>
            <a:prstGeom prst="rect">
              <a:avLst/>
            </a:prstGeom>
            <a:solidFill>
              <a:srgbClr val="EC44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Apprenticeships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7464604" y="2932306"/>
              <a:ext cx="2015045" cy="347532"/>
            </a:xfrm>
            <a:prstGeom prst="rect">
              <a:avLst/>
            </a:prstGeom>
            <a:solidFill>
              <a:srgbClr val="625C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European universities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7226691" y="1262661"/>
              <a:ext cx="25045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Searching for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opportunities</a:t>
              </a: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7464604" y="2469046"/>
              <a:ext cx="2015045" cy="347532"/>
            </a:xfrm>
            <a:prstGeom prst="rect">
              <a:avLst/>
            </a:prstGeom>
            <a:solidFill>
              <a:srgbClr val="2E65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 universities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7471463" y="1984631"/>
              <a:ext cx="2008185" cy="3517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UK universities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3"/>
          <p:cNvSpPr txBox="1"/>
          <p:nvPr/>
        </p:nvSpPr>
        <p:spPr>
          <a:xfrm>
            <a:off x="645885" y="1771975"/>
            <a:ext cx="1867192" cy="4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</a:pPr>
            <a:r>
              <a:rPr lang="en-GB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Exploring pathways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5075833" y="1756201"/>
            <a:ext cx="2228607" cy="1947729"/>
            <a:chOff x="6639677" y="1017894"/>
            <a:chExt cx="2602143" cy="2023914"/>
          </a:xfrm>
        </p:grpSpPr>
        <p:sp>
          <p:nvSpPr>
            <p:cNvPr id="113" name="Google Shape;113;p3"/>
            <p:cNvSpPr txBox="1"/>
            <p:nvPr/>
          </p:nvSpPr>
          <p:spPr>
            <a:xfrm>
              <a:off x="6691286" y="1746807"/>
              <a:ext cx="2318400" cy="351798"/>
            </a:xfrm>
            <a:prstGeom prst="rect">
              <a:avLst/>
            </a:prstGeom>
            <a:solidFill>
              <a:srgbClr val="E660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Activities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6691286" y="2686564"/>
              <a:ext cx="2318400" cy="355244"/>
            </a:xfrm>
            <a:prstGeom prst="rect">
              <a:avLst/>
            </a:prstGeom>
            <a:solidFill>
              <a:srgbClr val="5659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Interactions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6691286" y="2229456"/>
              <a:ext cx="2318400" cy="347531"/>
            </a:xfrm>
            <a:prstGeom prst="rect">
              <a:avLst/>
            </a:prstGeom>
            <a:solidFill>
              <a:srgbClr val="9B59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Competencies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6639677" y="1017894"/>
              <a:ext cx="26021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Recording what you’ve done</a:t>
              </a: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3"/>
          <p:cNvGrpSpPr/>
          <p:nvPr/>
        </p:nvGrpSpPr>
        <p:grpSpPr>
          <a:xfrm>
            <a:off x="7292799" y="1743501"/>
            <a:ext cx="2177906" cy="2453479"/>
            <a:chOff x="6192610" y="1287469"/>
            <a:chExt cx="2542944" cy="2619794"/>
          </a:xfrm>
        </p:grpSpPr>
        <p:sp>
          <p:nvSpPr>
            <p:cNvPr id="118" name="Google Shape;118;p3"/>
            <p:cNvSpPr txBox="1"/>
            <p:nvPr/>
          </p:nvSpPr>
          <p:spPr>
            <a:xfrm>
              <a:off x="6304882" y="2546023"/>
              <a:ext cx="2318400" cy="366345"/>
            </a:xfrm>
            <a:prstGeom prst="rect">
              <a:avLst/>
            </a:prstGeom>
            <a:solidFill>
              <a:srgbClr val="55846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CV / Resumé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6304882" y="2035234"/>
              <a:ext cx="2318400" cy="361505"/>
            </a:xfrm>
            <a:prstGeom prst="rect">
              <a:avLst/>
            </a:prstGeom>
            <a:solidFill>
              <a:srgbClr val="D954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Personal Statement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6304882" y="3050828"/>
              <a:ext cx="2318400" cy="361504"/>
            </a:xfrm>
            <a:prstGeom prst="rect">
              <a:avLst/>
            </a:prstGeom>
            <a:solidFill>
              <a:srgbClr val="9F8A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Teacher References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6304882" y="3550792"/>
              <a:ext cx="2318400" cy="356471"/>
            </a:xfrm>
            <a:prstGeom prst="rect">
              <a:avLst/>
            </a:prstGeom>
            <a:solidFill>
              <a:srgbClr val="D061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Common App Essay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6192610" y="1287469"/>
              <a:ext cx="25429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Drafting application materials</a:t>
              </a: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9527509" y="1744487"/>
            <a:ext cx="2246322" cy="1943382"/>
            <a:chOff x="6301105" y="1142600"/>
            <a:chExt cx="2622827" cy="2075120"/>
          </a:xfrm>
        </p:grpSpPr>
        <p:sp>
          <p:nvSpPr>
            <p:cNvPr id="124" name="Google Shape;124;p3"/>
            <p:cNvSpPr txBox="1"/>
            <p:nvPr/>
          </p:nvSpPr>
          <p:spPr>
            <a:xfrm>
              <a:off x="6453319" y="1889313"/>
              <a:ext cx="2318400" cy="338554"/>
            </a:xfrm>
            <a:prstGeom prst="rect">
              <a:avLst/>
            </a:prstGeom>
            <a:solidFill>
              <a:srgbClr val="D047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Post 16/18 Intentions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6453319" y="2869824"/>
              <a:ext cx="2318401" cy="347896"/>
            </a:xfrm>
            <a:prstGeom prst="rect">
              <a:avLst/>
            </a:prstGeom>
            <a:solidFill>
              <a:srgbClr val="E84C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Applications list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6301105" y="1142600"/>
              <a:ext cx="26228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Making applications</a:t>
              </a: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6453319" y="2385833"/>
              <a:ext cx="2318401" cy="347896"/>
            </a:xfrm>
            <a:prstGeom prst="rect">
              <a:avLst/>
            </a:prstGeom>
            <a:solidFill>
              <a:srgbClr val="D652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Locker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3"/>
          <p:cNvSpPr txBox="1"/>
          <p:nvPr/>
        </p:nvSpPr>
        <p:spPr>
          <a:xfrm>
            <a:off x="583298" y="2459117"/>
            <a:ext cx="1984490" cy="338554"/>
          </a:xfrm>
          <a:prstGeom prst="rect">
            <a:avLst/>
          </a:prstGeom>
          <a:solidFill>
            <a:srgbClr val="C898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Careers library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583292" y="3365376"/>
            <a:ext cx="1992379" cy="338554"/>
          </a:xfrm>
          <a:prstGeom prst="rect">
            <a:avLst/>
          </a:prstGeom>
          <a:solidFill>
            <a:srgbClr val="A030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Know-how library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583292" y="3815673"/>
            <a:ext cx="1992379" cy="338554"/>
          </a:xfrm>
          <a:prstGeom prst="rect">
            <a:avLst/>
          </a:prstGeom>
          <a:solidFill>
            <a:srgbClr val="4BC7C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MOOC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583293" y="2913518"/>
            <a:ext cx="1992379" cy="3344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Subjects library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Unifrog tools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2838846" y="5627063"/>
            <a:ext cx="2004646" cy="338555"/>
          </a:xfrm>
          <a:prstGeom prst="rect">
            <a:avLst/>
          </a:prstGeom>
          <a:solidFill>
            <a:srgbClr val="16DD3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Asian universities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2838846" y="6089139"/>
            <a:ext cx="2004646" cy="338555"/>
          </a:xfrm>
          <a:prstGeom prst="rect">
            <a:avLst/>
          </a:prstGeom>
          <a:solidFill>
            <a:srgbClr val="B54F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Special Opportunities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Careers Library</a:t>
            </a:r>
            <a:endParaRPr/>
          </a:p>
        </p:txBody>
      </p:sp>
      <p:sp>
        <p:nvSpPr>
          <p:cNvPr id="140" name="Google Shape;140;p4"/>
          <p:cNvSpPr txBox="1"/>
          <p:nvPr/>
        </p:nvSpPr>
        <p:spPr>
          <a:xfrm>
            <a:off x="179294" y="2024817"/>
            <a:ext cx="5604819" cy="373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Over 1000 career profiles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Presents information from a range of sources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Includes qualifications and skills needed, interviews with industry professionals and labour market information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Explores progression opportunities and what a working week really looks like</a:t>
            </a:r>
            <a:endParaRPr/>
          </a:p>
        </p:txBody>
      </p:sp>
      <p:pic>
        <p:nvPicPr>
          <p:cNvPr id="141" name="Google Shape;14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818317"/>
            <a:ext cx="5604820" cy="414947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UK Universities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5091953" y="1820844"/>
            <a:ext cx="6831106" cy="419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Students can enter subject of interest and projected grades to see all relevant university courses available in the UK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Rank and filter opportunities by factors like hours of lectures, price of accommodation and graduate job rates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Get direct links to university information pages, with impartial information on courses and institutions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Save unlimited shortlists to refer back to later</a:t>
            </a:r>
            <a:endParaRPr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173" y="1522793"/>
            <a:ext cx="3635930" cy="512146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Apprenticeships</a:t>
            </a:r>
            <a:endParaRPr/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177" y="1526880"/>
            <a:ext cx="3688299" cy="512146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5" name="Google Shape;155;p6"/>
          <p:cNvSpPr txBox="1"/>
          <p:nvPr/>
        </p:nvSpPr>
        <p:spPr>
          <a:xfrm>
            <a:off x="5091953" y="1820843"/>
            <a:ext cx="6831106" cy="465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Students can find live apprenticeship vacancies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Vacancies are updated daily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Rank and filter opportunities by factors like distance from home, weekly wage and application deadlines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Direct link to the ‘apply’ page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Each apprenticeship vacancy includes practical information about the opportunity, employer and training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Save unlimited shortlists to refer back to later</a:t>
            </a:r>
            <a:endParaRPr/>
          </a:p>
          <a:p>
            <a:pPr marL="3429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Special Opportunities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179294" y="1773805"/>
            <a:ext cx="5822967" cy="419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Includes £5 million-worth of grants, bursaries, scholarships, contextual offers and extracurricular activities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These can be filtered by circumstances or characteristics, depending on the access requirements of the opportunity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Includes direct links for applying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Unlimited shortlists can be created and referred back to</a:t>
            </a:r>
            <a:endParaRPr/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6399" y="2288620"/>
            <a:ext cx="5920798" cy="271106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GDPR</a:t>
            </a:r>
            <a:endParaRPr/>
          </a:p>
        </p:txBody>
      </p:sp>
      <p:sp>
        <p:nvSpPr>
          <p:cNvPr id="169" name="Google Shape;169;p8"/>
          <p:cNvSpPr txBox="1"/>
          <p:nvPr/>
        </p:nvSpPr>
        <p:spPr>
          <a:xfrm>
            <a:off x="179293" y="1626931"/>
            <a:ext cx="11743765" cy="446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GDPR is a regulation in EU law on data protection and privacy for everyone within the European Union and the European Economic Area.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Unifrog takes data security very seriously, and as such, has several features in place to protect school and student data.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only use EU data centres, have multiple firewalls, layered-access security and more. Information on this can be found at unifrog.org/about#security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Other cool stuff</a:t>
            </a:r>
            <a:endParaRPr/>
          </a:p>
        </p:txBody>
      </p:sp>
      <p:sp>
        <p:nvSpPr>
          <p:cNvPr id="175" name="Google Shape;175;p9"/>
          <p:cNvSpPr txBox="1"/>
          <p:nvPr/>
        </p:nvSpPr>
        <p:spPr>
          <a:xfrm>
            <a:off x="179293" y="1626931"/>
            <a:ext cx="11743765" cy="391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Unifrog platform contains so much more than what we can show you today, that was just four of their many tools.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 why not see for yourself? Sign up as a student and access the tools in exactly the same way that the students do.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 never know, there might be a new career just around the corner!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Widescreen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Robyn Smith</dc:creator>
  <cp:lastModifiedBy>John Wardell</cp:lastModifiedBy>
  <cp:revision>1</cp:revision>
  <dcterms:created xsi:type="dcterms:W3CDTF">2018-10-19T14:26:26Z</dcterms:created>
  <dcterms:modified xsi:type="dcterms:W3CDTF">2021-02-25T13:36:26Z</dcterms:modified>
</cp:coreProperties>
</file>