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10375" cy="99425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aSzXzkgb/rDA23Ts/dWGV8Bc4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1EB0E62-68FA-4A15-BC97-724396DE4F70}">
  <a:tblStyle styleId="{01EB0E62-68FA-4A15-BC97-724396DE4F7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customschemas.google.com/relationships/presentationmetadata" Target="NULL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1163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7625" y="0"/>
            <a:ext cx="2951163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8400" y="1243013"/>
            <a:ext cx="447357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1038" y="4784725"/>
            <a:ext cx="5448300" cy="391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4038"/>
            <a:ext cx="2951163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alt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1038" y="4784725"/>
            <a:ext cx="5448300" cy="39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357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1038" y="4784725"/>
            <a:ext cx="5448300" cy="39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357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1038" y="4784725"/>
            <a:ext cx="5448300" cy="391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3575" cy="3355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alt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title"/>
          </p:nvPr>
        </p:nvSpPr>
        <p:spPr>
          <a:xfrm>
            <a:off x="565400" y="289201"/>
            <a:ext cx="7886700" cy="1325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GB" altLang="en-GB" b="1"/>
              <a:t>MMB 3 Week Menu – Week 1</a:t>
            </a:r>
            <a:endParaRPr/>
          </a:p>
        </p:txBody>
      </p:sp>
      <p:graphicFrame>
        <p:nvGraphicFramePr>
          <p:cNvPr id="89" name="Google Shape;89;p1"/>
          <p:cNvGraphicFramePr/>
          <p:nvPr>
            <p:extLst>
              <p:ext uri="{D42A27DB-BD31-4B8C-83A1-F6EECF244321}">
                <p14:modId xmlns:p14="http://schemas.microsoft.com/office/powerpoint/2010/main" val="909655135"/>
              </p:ext>
            </p:extLst>
          </p:nvPr>
        </p:nvGraphicFramePr>
        <p:xfrm>
          <a:off x="565401" y="143185"/>
          <a:ext cx="7886700" cy="5978835"/>
        </p:xfrm>
        <a:graphic>
          <a:graphicData uri="http://schemas.openxmlformats.org/drawingml/2006/table">
            <a:tbl>
              <a:tblPr firstRow="1" bandRow="1">
                <a:noFill/>
                <a:tableStyleId>{01EB0E62-68FA-4A15-BC97-724396DE4F70}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7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WEEK 1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Monday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Tuesday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Wednesday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Thursday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Friday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1225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£1.00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Bagel Pizza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Falafel (3) with Yogurt &amp; Mint Sauce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dirty="0">
                          <a:latin typeface="Century Gothic" panose="020B0502020202020204" pitchFamily="34" charset="0"/>
                        </a:rPr>
                        <a:t>Pizza Stick</a:t>
                      </a:r>
                      <a:endParaRPr sz="1000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Cajun Wedges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sz="1000" strike="noStrike" cap="none">
                          <a:latin typeface="Century Gothic" panose="020B0502020202020204" pitchFamily="34" charset="0"/>
                        </a:rPr>
                        <a:t>Bagel Pizza</a:t>
                      </a:r>
                      <a:endParaRPr sz="1000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9000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£1.35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strike="noStrike" cap="none">
                          <a:latin typeface="Century Gothic" panose="020B0502020202020204" pitchFamily="34" charset="0"/>
                        </a:rPr>
                        <a:t>Bacon Roll</a:t>
                      </a:r>
                      <a:endParaRPr sz="1000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strike="noStrike" cap="none">
                          <a:latin typeface="Century Gothic" panose="020B0502020202020204" pitchFamily="34" charset="0"/>
                        </a:rPr>
                        <a:t>6" Sausage Roll</a:t>
                      </a:r>
                      <a:endParaRPr sz="1000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Cheese/Plain </a:t>
                      </a:r>
                      <a:r>
                        <a:rPr sz="1000" strike="noStrike" cap="none" dirty="0" err="1">
                          <a:latin typeface="Century Gothic" panose="020B0502020202020204" pitchFamily="34" charset="0"/>
                        </a:rPr>
                        <a:t>Om</a:t>
                      </a:r>
                      <a:r>
                        <a:rPr lang="en-US" sz="1000" strike="noStrike" cap="none" dirty="0" err="1">
                          <a:latin typeface="Century Gothic" panose="020B0502020202020204" pitchFamily="34" charset="0"/>
                        </a:rPr>
                        <a:t>e</a:t>
                      </a:r>
                      <a:r>
                        <a:rPr sz="1000" strike="noStrike" cap="none" dirty="0" err="1">
                          <a:latin typeface="Century Gothic" panose="020B0502020202020204" pitchFamily="34" charset="0"/>
                        </a:rPr>
                        <a:t>lette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Sausage Bap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dirty="0">
                          <a:latin typeface="Century Gothic" panose="020B0502020202020204" pitchFamily="34" charset="0"/>
                        </a:rPr>
                        <a:t>Nachos, Salsa &amp; Sour Cream</a:t>
                      </a:r>
                      <a:endParaRPr sz="1000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9000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£1.70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Ham &amp; Cheese/Bean &amp; Cheese Panini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Sausage, Scrambled Egg &amp; Bean Pot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000" strike="noStrike" cap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Ham &amp; Cheese/Cheese &amp; Tomato Panini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BBQ Chicken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lang="en-GB" sz="1000" strike="noStrike" cap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lang="en-GB" sz="1000" strike="noStrike" cap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Chicken/Bean &amp; Cheese Panini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58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sz="1000" dirty="0">
                          <a:latin typeface="Century Gothic" panose="020B0502020202020204" pitchFamily="34" charset="0"/>
                        </a:rPr>
                        <a:t>55p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000" dirty="0">
                        <a:latin typeface="Century Gothic" panose="020B0502020202020204" pitchFamily="34" charset="0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Hash Brown</a:t>
                      </a:r>
                      <a:r>
                        <a:rPr lang="en-US" sz="1000" strike="noStrike" cap="none" dirty="0">
                          <a:latin typeface="Century Gothic" panose="020B0502020202020204" pitchFamily="34" charset="0"/>
                        </a:rPr>
                        <a:t>s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lang="en-GB" sz="1000" strike="noStrike" cap="none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</a:rPr>
                        <a:t>1/2 Toasted Tea Cake</a:t>
                      </a:r>
                      <a:endParaRPr sz="1000" strike="noStrike" cap="none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000" strike="noStrike" cap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Baked Bean &amp; Toast Pot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000" strike="noStrike" cap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Porridge </a:t>
                      </a:r>
                      <a:r>
                        <a:rPr lang="en-US" sz="1000" strike="noStrike" cap="none" dirty="0">
                          <a:latin typeface="Century Gothic" panose="020B0502020202020204" pitchFamily="34" charset="0"/>
                        </a:rPr>
                        <a:t>with toppings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dirty="0">
                          <a:latin typeface="Century Gothic" panose="020B0502020202020204" pitchFamily="34" charset="0"/>
                        </a:rPr>
                        <a:t>Buttered Toast (2)</a:t>
                      </a:r>
                      <a:endParaRPr sz="1000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9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Sweet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Belgian Waffle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65p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lang="en-GB" altLang="en-GB" sz="1000" strike="noStrike" cap="none" dirty="0">
                        <a:highlight>
                          <a:srgbClr val="D0E0E3"/>
                        </a:highlight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altLang="en-GB" sz="1000" strike="noStrike" cap="none" dirty="0">
                          <a:highlight>
                            <a:srgbClr val="D0E0E3"/>
                          </a:highlight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 Popcorn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80p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000" strike="noStrike" cap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Belgian Waffle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65p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Popcorn</a:t>
                      </a:r>
                      <a:endParaRPr sz="1000" strike="noStrike" cap="none" dirty="0">
                        <a:highlight>
                          <a:schemeClr val="accent3"/>
                        </a:highlight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80p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lang="en-GB" sz="1000" strike="noStrike" cap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Belgian Waffle</a:t>
                      </a: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sz="1000" strike="noStrike" cap="none" dirty="0">
                          <a:latin typeface="Century Gothic" panose="020B0502020202020204" pitchFamily="34" charset="0"/>
                        </a:rPr>
                        <a:t>65p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0" name="Google Shape;90;p1"/>
          <p:cNvSpPr txBox="1"/>
          <p:nvPr/>
        </p:nvSpPr>
        <p:spPr>
          <a:xfrm>
            <a:off x="628650" y="6115150"/>
            <a:ext cx="7886700" cy="1037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altLang="en-GB" sz="1200" b="1" i="0" u="none" strike="noStrike" cap="none" dirty="0">
                <a:solidFill>
                  <a:schemeClr val="dk1"/>
                </a:solidFill>
                <a:latin typeface="Century Gothic" panose="020B0502020202020204" pitchFamily="34" charset="0"/>
                <a:sym typeface="Arial"/>
              </a:rPr>
              <a:t>A selection of delicious baguettes, wraps, bagels</a:t>
            </a:r>
            <a:endParaRPr sz="1200" dirty="0">
              <a:latin typeface="Century Gothic" panose="020B0502020202020204" pitchFamily="34" charset="0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altLang="en-GB" sz="1200" b="1" i="0" u="none" strike="noStrike" cap="none" dirty="0">
                <a:solidFill>
                  <a:schemeClr val="dk1"/>
                </a:solidFill>
                <a:latin typeface="Century Gothic" panose="020B0502020202020204" pitchFamily="34" charset="0"/>
                <a:sym typeface="Arial"/>
              </a:rPr>
              <a:t> and sandwiches, exciting salad pots &amp; fresh fruit are available to enjoy daily at  Mid Morning Break</a:t>
            </a:r>
            <a:endParaRPr sz="1200" b="1" i="0" u="none" strike="noStrike" cap="none" dirty="0">
              <a:solidFill>
                <a:srgbClr val="000000"/>
              </a:solidFill>
              <a:latin typeface="Century Gothic" panose="020B0502020202020204" pitchFamily="34" charset="0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565400" y="289201"/>
            <a:ext cx="7886700" cy="1325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GB" altLang="en-GB" b="1"/>
              <a:t>MMB 3 Week Menu – Week 1</a:t>
            </a:r>
            <a:endParaRPr/>
          </a:p>
        </p:txBody>
      </p:sp>
      <p:graphicFrame>
        <p:nvGraphicFramePr>
          <p:cNvPr id="96" name="Google Shape;96;p2"/>
          <p:cNvGraphicFramePr/>
          <p:nvPr>
            <p:extLst>
              <p:ext uri="{D42A27DB-BD31-4B8C-83A1-F6EECF244321}">
                <p14:modId xmlns:p14="http://schemas.microsoft.com/office/powerpoint/2010/main" val="771324592"/>
              </p:ext>
            </p:extLst>
          </p:nvPr>
        </p:nvGraphicFramePr>
        <p:xfrm>
          <a:off x="565401" y="219384"/>
          <a:ext cx="7886700" cy="5884660"/>
        </p:xfrm>
        <a:graphic>
          <a:graphicData uri="http://schemas.openxmlformats.org/drawingml/2006/table">
            <a:tbl>
              <a:tblPr firstRow="1" bandRow="1">
                <a:noFill/>
                <a:tableStyleId>{01EB0E62-68FA-4A15-BC97-724396DE4F70}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5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WEEK 2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Monday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Tuesday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Wednesday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Thursday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Friday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5900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£1.00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Pizza Bagel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Garlic &amp; Herb Wedges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Beans &amp; Cheese on Toast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US" sz="1000" strike="noStrike" cap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strike="noStrike" cap="none" dirty="0">
                          <a:latin typeface="Century Gothic" panose="020B0502020202020204" pitchFamily="34" charset="0"/>
                        </a:rPr>
                        <a:t>Falafel (3) with Yogurt &amp; Mint Sauce</a:t>
                      </a:r>
                      <a:endParaRPr lang="en-US"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>
                          <a:latin typeface="Century Gothic" panose="020B0502020202020204" pitchFamily="34" charset="0"/>
                        </a:rPr>
                        <a:t>P</a:t>
                      </a:r>
                      <a:r>
                        <a:rPr sz="1000" u="none" strike="noStrike" cap="none" dirty="0" err="1">
                          <a:latin typeface="Century Gothic" panose="020B0502020202020204" pitchFamily="34" charset="0"/>
                        </a:rPr>
                        <a:t>izza</a:t>
                      </a: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 Bagel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2850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£1.35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So</a:t>
                      </a:r>
                      <a:r>
                        <a:rPr lang="en-US" sz="1000" u="none" strike="noStrike" cap="none" dirty="0">
                          <a:latin typeface="Century Gothic" panose="020B0502020202020204" pitchFamily="34" charset="0"/>
                        </a:rPr>
                        <a:t>u</a:t>
                      </a: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thern Fried Chicken Strips (2)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Bacon Roll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Bacon &amp; Cheese/Cheese &amp; Onion Pastry Puff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dirty="0">
                          <a:latin typeface="Century Gothic" panose="020B0502020202020204" pitchFamily="34" charset="0"/>
                        </a:rPr>
                        <a:t>Sausage/Veggie Sausage Bap</a:t>
                      </a:r>
                      <a:endParaRPr sz="1000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dirty="0">
                          <a:latin typeface="Century Gothic" panose="020B0502020202020204" pitchFamily="34" charset="0"/>
                        </a:rPr>
                        <a:t>Chicken 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Goujons </a:t>
                      </a:r>
                      <a:r>
                        <a:rPr sz="1000" dirty="0">
                          <a:latin typeface="Century Gothic" panose="020B0502020202020204" pitchFamily="34" charset="0"/>
                        </a:rPr>
                        <a:t>(3)</a:t>
                      </a:r>
                      <a:endParaRPr sz="1000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850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£1.70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>
                          <a:latin typeface="Century Gothic" panose="020B0502020202020204" pitchFamily="34" charset="0"/>
                        </a:rPr>
                        <a:t>Bacon &amp; Egg/Hash Brown &amp; Egg Muffin</a:t>
                      </a:r>
                      <a:endParaRPr sz="1000" u="none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Ham &amp;Cheese/Bean &amp; Cheese Panini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Ham &amp; Cheese/Cheese &amp; tomato </a:t>
                      </a:r>
                      <a:r>
                        <a:rPr sz="1000" u="none" strike="noStrike" cap="none" dirty="0" err="1">
                          <a:latin typeface="Century Gothic" panose="020B0502020202020204" pitchFamily="34" charset="0"/>
                        </a:rPr>
                        <a:t>Om</a:t>
                      </a:r>
                      <a:r>
                        <a:rPr lang="en-US" sz="1000" u="none" strike="noStrike" cap="none" dirty="0" err="1">
                          <a:latin typeface="Century Gothic" panose="020B0502020202020204" pitchFamily="34" charset="0"/>
                        </a:rPr>
                        <a:t>e</a:t>
                      </a:r>
                      <a:r>
                        <a:rPr sz="1000" u="none" strike="noStrike" cap="none" dirty="0" err="1">
                          <a:latin typeface="Century Gothic" panose="020B0502020202020204" pitchFamily="34" charset="0"/>
                        </a:rPr>
                        <a:t>lette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dirty="0">
                          <a:latin typeface="Century Gothic" panose="020B0502020202020204" pitchFamily="34" charset="0"/>
                        </a:rPr>
                        <a:t> Piri </a:t>
                      </a:r>
                      <a:r>
                        <a:rPr sz="1000" dirty="0" err="1">
                          <a:latin typeface="Century Gothic" panose="020B0502020202020204" pitchFamily="34" charset="0"/>
                        </a:rPr>
                        <a:t>Piri</a:t>
                      </a:r>
                      <a:r>
                        <a:rPr sz="1000" dirty="0">
                          <a:latin typeface="Century Gothic" panose="020B0502020202020204" pitchFamily="34" charset="0"/>
                        </a:rPr>
                        <a:t> Chicken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Sausage/Veggie Sausage &amp; Onion Panini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5900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55p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sz="1000">
                          <a:latin typeface="Century Gothic" panose="020B0502020202020204" pitchFamily="34" charset="0"/>
                        </a:rPr>
                        <a:t>Buttered Crumpet</a:t>
                      </a:r>
                      <a:endParaRPr sz="100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</a:rPr>
                        <a:t>Buttered Toast (2)</a:t>
                      </a:r>
                      <a:endParaRPr sz="1000" u="none" strike="noStrike" cap="none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>
                          <a:latin typeface="Century Gothic" panose="020B0502020202020204" pitchFamily="34" charset="0"/>
                        </a:rPr>
                        <a:t>Hash Brown</a:t>
                      </a:r>
                      <a:endParaRPr sz="1000" u="none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Cheese on Toast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lang="en-GB" sz="1000" u="none" strike="noStrike" cap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1/2 Buttered Toasted Tea Cake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2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Sweet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Popcorn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80p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Belgian Waffle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65p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>
                          <a:latin typeface="Century Gothic" panose="020B0502020202020204" pitchFamily="34" charset="0"/>
                        </a:rPr>
                        <a:t>Popcorn</a:t>
                      </a:r>
                      <a:endParaRPr sz="1000" u="none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sz="1000" u="none" strike="noStrike" cap="none">
                          <a:latin typeface="Century Gothic" panose="020B0502020202020204" pitchFamily="34" charset="0"/>
                        </a:rPr>
                        <a:t>80p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>
                          <a:latin typeface="Century Gothic" panose="020B0502020202020204" pitchFamily="34" charset="0"/>
                        </a:rPr>
                        <a:t>Belgian Waffle</a:t>
                      </a:r>
                      <a:endParaRPr sz="1000" u="none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sz="1000" u="none" strike="noStrike" cap="none">
                          <a:latin typeface="Century Gothic" panose="020B0502020202020204" pitchFamily="34" charset="0"/>
                        </a:rPr>
                        <a:t>65p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000" u="none" strike="noStrike" cap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Popcorn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80p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7" name="Google Shape;97;p2"/>
          <p:cNvSpPr txBox="1"/>
          <p:nvPr/>
        </p:nvSpPr>
        <p:spPr>
          <a:xfrm>
            <a:off x="565400" y="6109275"/>
            <a:ext cx="7886700" cy="1037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altLang="en-GB" sz="1200" b="1" i="0" u="none" strike="noStrike" cap="none" dirty="0">
                <a:solidFill>
                  <a:schemeClr val="dk1"/>
                </a:solidFill>
                <a:latin typeface="Century Gothic" panose="020B0502020202020204" pitchFamily="34" charset="0"/>
                <a:sym typeface="Arial"/>
              </a:rPr>
              <a:t>A selection of delicious baguettes, wraps, bagels</a:t>
            </a:r>
            <a:endParaRPr sz="1200" dirty="0">
              <a:latin typeface="Century Gothic" panose="020B0502020202020204" pitchFamily="34" charset="0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altLang="en-GB" sz="1200" b="1" i="0" u="none" strike="noStrike" cap="none" dirty="0">
                <a:solidFill>
                  <a:schemeClr val="dk1"/>
                </a:solidFill>
                <a:latin typeface="Century Gothic" panose="020B0502020202020204" pitchFamily="34" charset="0"/>
                <a:sym typeface="Arial"/>
              </a:rPr>
              <a:t> and sandwiches, exciting salad pots &amp; fresh fruit are available to enjoy daily at Mid Morning Break</a:t>
            </a:r>
            <a:endParaRPr sz="1200" b="1" i="0" u="none" strike="noStrike" cap="none" dirty="0">
              <a:solidFill>
                <a:srgbClr val="000000"/>
              </a:solidFill>
              <a:latin typeface="Century Gothic" panose="020B0502020202020204" pitchFamily="34" charset="0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i="0" u="none" strike="noStrike" cap="none" dirty="0">
              <a:solidFill>
                <a:schemeClr val="dk1"/>
              </a:solidFill>
              <a:latin typeface="Century Gothic" panose="020B050202020202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alt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title"/>
          </p:nvPr>
        </p:nvSpPr>
        <p:spPr>
          <a:xfrm>
            <a:off x="565400" y="289201"/>
            <a:ext cx="7886700" cy="1325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GB" altLang="en-GB" b="1"/>
              <a:t>MMB 3 Week Menu – Week 1</a:t>
            </a:r>
            <a:endParaRPr/>
          </a:p>
        </p:txBody>
      </p:sp>
      <p:graphicFrame>
        <p:nvGraphicFramePr>
          <p:cNvPr id="103" name="Google Shape;103;p3"/>
          <p:cNvGraphicFramePr/>
          <p:nvPr>
            <p:extLst>
              <p:ext uri="{D42A27DB-BD31-4B8C-83A1-F6EECF244321}">
                <p14:modId xmlns:p14="http://schemas.microsoft.com/office/powerpoint/2010/main" val="3415876780"/>
              </p:ext>
            </p:extLst>
          </p:nvPr>
        </p:nvGraphicFramePr>
        <p:xfrm>
          <a:off x="627276" y="457209"/>
          <a:ext cx="7762950" cy="5166239"/>
        </p:xfrm>
        <a:graphic>
          <a:graphicData uri="http://schemas.openxmlformats.org/drawingml/2006/table">
            <a:tbl>
              <a:tblPr firstRow="1" bandRow="1">
                <a:noFill/>
                <a:tableStyleId>{01EB0E62-68FA-4A15-BC97-724396DE4F70}</a:tableStyleId>
              </a:tblPr>
              <a:tblGrid>
                <a:gridCol w="129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3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3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2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WEEK 3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Monday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Tuesday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Wednesday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Thursday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altLang="en-GB" sz="1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Friday</a:t>
                      </a:r>
                      <a:endParaRPr sz="14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125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£1.00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>
                          <a:latin typeface="Century Gothic" panose="020B0502020202020204" pitchFamily="34" charset="0"/>
                        </a:rPr>
                        <a:t>Pizza Bagel</a:t>
                      </a:r>
                      <a:endParaRPr sz="1000" u="none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000" strike="noStrike" cap="none" dirty="0">
                          <a:latin typeface="Century Gothic" panose="020B0502020202020204" pitchFamily="34" charset="0"/>
                        </a:rPr>
                        <a:t>Falafel (3) with Yogurt &amp; Mint Sauce</a:t>
                      </a:r>
                      <a:endParaRPr lang="en-US" sz="1000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Pizza Stick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lang="en-US" sz="1000" u="none" strike="noStrike" cap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Century Gothic" panose="020B0502020202020204" pitchFamily="34" charset="0"/>
                        </a:rPr>
                        <a:t>Beans &amp; Cheese on Toast</a:t>
                      </a:r>
                      <a:endParaRPr lang="en-US"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Pizza Bagel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425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£1.35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Plain </a:t>
                      </a:r>
                      <a:r>
                        <a:rPr sz="1000" u="none" strike="noStrike" cap="none" dirty="0" err="1">
                          <a:latin typeface="Century Gothic" panose="020B0502020202020204" pitchFamily="34" charset="0"/>
                        </a:rPr>
                        <a:t>Om</a:t>
                      </a:r>
                      <a:r>
                        <a:rPr lang="en-US" sz="1000" u="none" strike="noStrike" cap="none" dirty="0" err="1">
                          <a:latin typeface="Century Gothic" panose="020B0502020202020204" pitchFamily="34" charset="0"/>
                        </a:rPr>
                        <a:t>e</a:t>
                      </a:r>
                      <a:r>
                        <a:rPr sz="1000" u="none" strike="noStrike" cap="none" dirty="0" err="1">
                          <a:latin typeface="Century Gothic" panose="020B0502020202020204" pitchFamily="34" charset="0"/>
                        </a:rPr>
                        <a:t>lette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dirty="0">
                          <a:latin typeface="Century Gothic" panose="020B0502020202020204" pitchFamily="34" charset="0"/>
                        </a:rPr>
                        <a:t>6" Sausage Rolls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000" u="none" strike="noStrike" cap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Bacon or Egg Muffin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GB" sz="1000" u="none" strike="noStrike" cap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Pancakes </a:t>
                      </a:r>
                      <a:r>
                        <a:rPr lang="en-US" sz="1000" u="none" strike="noStrike" cap="none" dirty="0">
                          <a:latin typeface="Century Gothic" panose="020B0502020202020204" pitchFamily="34" charset="0"/>
                        </a:rPr>
                        <a:t>with fruity toppings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Bacon Roll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4135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£1.70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Breakfast Wrap (Hash Brown, Cheese &amp; Bacon)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Bacon Sandwich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>
                          <a:latin typeface="Century Gothic" panose="020B0502020202020204" pitchFamily="34" charset="0"/>
                        </a:rPr>
                        <a:t>Sausage, Scrambled Egg &amp; Bean Pot</a:t>
                      </a:r>
                      <a:endParaRPr sz="1000" u="none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Ham &amp; Cheese/Bean &amp; Cheese Panini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Nachos with Salsa, Sour Cream &amp; Cheese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6119"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55p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altLang="en-GB" sz="1000" dirty="0"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altLang="en-GB" sz="1000" dirty="0"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Beans &amp; Toast Pot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</a:rPr>
                        <a:t>Hash Brown</a:t>
                      </a:r>
                      <a:r>
                        <a:rPr lang="en-US" sz="1000" u="none" strike="noStrike" cap="none" dirty="0">
                          <a:solidFill>
                            <a:schemeClr val="dk1"/>
                          </a:solidFill>
                          <a:latin typeface="Century Gothic" panose="020B0502020202020204" pitchFamily="34" charset="0"/>
                        </a:rPr>
                        <a:t>s</a:t>
                      </a:r>
                      <a:endParaRPr sz="1000" u="none" strike="noStrike" cap="none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Buttered Crumpet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u="none" strike="noStrike" cap="none" dirty="0">
                          <a:latin typeface="Century Gothic" panose="020B0502020202020204" pitchFamily="34" charset="0"/>
                        </a:rPr>
                        <a:t>Cheese on Toast</a:t>
                      </a:r>
                      <a:endParaRPr lang="en-US"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lang="en-GB" sz="1000" u="none" strike="noStrike" cap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Porridge </a:t>
                      </a:r>
                      <a:r>
                        <a:rPr lang="en-US" sz="1000" strike="noStrike" cap="none" dirty="0">
                          <a:latin typeface="Century Gothic" panose="020B0502020202020204" pitchFamily="34" charset="0"/>
                        </a:rPr>
                        <a:t>with toppings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8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>
                          <a:latin typeface="Century Gothic" panose="020B0502020202020204" pitchFamily="34" charset="0"/>
                        </a:rPr>
                        <a:t>Sweet</a:t>
                      </a:r>
                      <a:endParaRPr sz="1000" u="none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Belgian Waffle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65p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Popcorn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80p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>
                          <a:latin typeface="Century Gothic" panose="020B0502020202020204" pitchFamily="34" charset="0"/>
                        </a:rPr>
                        <a:t>Belgian Waffle</a:t>
                      </a:r>
                      <a:endParaRPr sz="1000" u="none" strike="noStrike" cap="none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sz="1000" u="none" strike="noStrike" cap="none">
                          <a:latin typeface="Century Gothic" panose="020B0502020202020204" pitchFamily="34" charset="0"/>
                        </a:rPr>
                        <a:t>65p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lang="en-GB" sz="1000" u="none" strike="noStrike" cap="none" dirty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Popcorn</a:t>
                      </a:r>
                      <a:endParaRPr sz="1000" u="none" strike="noStrike" cap="none" dirty="0">
                        <a:highlight>
                          <a:srgbClr val="D0E0E3"/>
                        </a:highlight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80p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Belgian Waffle</a:t>
                      </a:r>
                      <a:endParaRPr sz="1000" u="none" strike="noStrike" cap="none" dirty="0">
                        <a:latin typeface="Century Gothic" panose="020B0502020202020204" pitchFamily="34" charset="0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sz="1000" u="none" strike="noStrike" cap="none" dirty="0">
                          <a:latin typeface="Century Gothic" panose="020B0502020202020204" pitchFamily="34" charset="0"/>
                        </a:rPr>
                        <a:t>65p</a:t>
                      </a: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4" name="Google Shape;104;p3"/>
          <p:cNvSpPr txBox="1"/>
          <p:nvPr/>
        </p:nvSpPr>
        <p:spPr>
          <a:xfrm>
            <a:off x="565400" y="6165260"/>
            <a:ext cx="7886825" cy="609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1" anchor="t" anchorCtr="0">
            <a:sp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altLang="en-GB" sz="1200" b="1" i="0" u="none" strike="noStrike" cap="none" dirty="0">
                <a:solidFill>
                  <a:schemeClr val="dk1"/>
                </a:solidFill>
                <a:latin typeface="Century Gothic" panose="020B0502020202020204" pitchFamily="34" charset="0"/>
                <a:sym typeface="Arial"/>
              </a:rPr>
              <a:t>A selection of delicious baguettes, wraps, bagels</a:t>
            </a:r>
            <a:endParaRPr sz="1200" b="1" i="0" u="none" strike="noStrike" cap="none" dirty="0">
              <a:solidFill>
                <a:schemeClr val="dk1"/>
              </a:solidFill>
              <a:latin typeface="Century Gothic" panose="020B0502020202020204" pitchFamily="34" charset="0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altLang="en-GB" sz="1200" b="1" i="0" u="none" strike="noStrike" cap="none" dirty="0">
                <a:solidFill>
                  <a:schemeClr val="dk1"/>
                </a:solidFill>
                <a:latin typeface="Century Gothic" panose="020B0502020202020204" pitchFamily="34" charset="0"/>
                <a:sym typeface="Arial"/>
              </a:rPr>
              <a:t> and sandwiches, exciting salad pots &amp;fresh fruit are available to enjoy daily at Mid Morning Break</a:t>
            </a:r>
            <a:endParaRPr sz="1200" b="1" i="0" u="none" strike="noStrike" cap="none" dirty="0">
              <a:solidFill>
                <a:srgbClr val="000000"/>
              </a:solidFill>
              <a:latin typeface="Century Gothic" panose="020B0502020202020204" pitchFamily="34" charset="0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475</Words>
  <Application>Microsoft Office PowerPoint</Application>
  <PresentationFormat>On-screen Show (4:3)</PresentationFormat>
  <Paragraphs>182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Office Theme</vt:lpstr>
      <vt:lpstr>MMB 3 Week Menu – Week 1</vt:lpstr>
      <vt:lpstr>MMB 3 Week Menu – Week 1</vt:lpstr>
      <vt:lpstr>MMB 3 Week Menu – Week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MMB 3 Week Menu – Week 1</dc:title>
  <dc:creator>Temp</dc:creator>
  <cp:lastModifiedBy>Brett Reid</cp:lastModifiedBy>
  <cp:revision>3</cp:revision>
  <dcterms:modified xsi:type="dcterms:W3CDTF">2021-10-08T08:13:27Z</dcterms:modified>
</cp:coreProperties>
</file>